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2" r:id="rId5"/>
    <p:sldId id="263" r:id="rId6"/>
    <p:sldId id="260" r:id="rId7"/>
    <p:sldId id="261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2" r:id="rId17"/>
    <p:sldId id="273" r:id="rId18"/>
    <p:sldId id="274" r:id="rId19"/>
    <p:sldId id="275" r:id="rId20"/>
    <p:sldId id="276" r:id="rId21"/>
    <p:sldId id="278" r:id="rId22"/>
  </p:sldIdLst>
  <p:sldSz cx="6840538" cy="6840538"/>
  <p:notesSz cx="6858000" cy="9144000"/>
  <p:defaultTextStyle>
    <a:defPPr>
      <a:defRPr lang="el-GR"/>
    </a:defPPr>
    <a:lvl1pPr marL="0" algn="l" defTabSz="78172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90860" algn="l" defTabSz="78172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81721" algn="l" defTabSz="78172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72581" algn="l" defTabSz="78172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63441" algn="l" defTabSz="78172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54301" algn="l" defTabSz="78172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45162" algn="l" defTabSz="78172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36022" algn="l" defTabSz="78172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26882" algn="l" defTabSz="781721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430" y="-342"/>
      </p:cViewPr>
      <p:guideLst>
        <p:guide orient="horz" pos="2155"/>
        <p:guide pos="215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513041" y="2125001"/>
            <a:ext cx="5814457" cy="1466282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026081" y="3876305"/>
            <a:ext cx="4788377" cy="1748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90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817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72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63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543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45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36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26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03DC4-1E11-4003-ABAA-C294AE8F7672}" type="datetimeFigureOut">
              <a:rPr lang="el-GR" smtClean="0"/>
              <a:pPr/>
              <a:t>30/8/2013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63A23-83F8-4CAF-A4C6-5588B380917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03DC4-1E11-4003-ABAA-C294AE8F7672}" type="datetimeFigureOut">
              <a:rPr lang="el-GR" smtClean="0"/>
              <a:pPr/>
              <a:t>30/8/2013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63A23-83F8-4CAF-A4C6-5588B380917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40356" y="4395679"/>
            <a:ext cx="5814457" cy="1358607"/>
          </a:xfrm>
        </p:spPr>
        <p:txBody>
          <a:bodyPr anchor="t"/>
          <a:lstStyle>
            <a:lvl1pPr algn="l">
              <a:defRPr sz="34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40356" y="2899312"/>
            <a:ext cx="5814457" cy="1496367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908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8172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7258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6344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5430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4516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3602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12688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03DC4-1E11-4003-ABAA-C294AE8F7672}" type="datetimeFigureOut">
              <a:rPr lang="el-GR" smtClean="0"/>
              <a:pPr/>
              <a:t>30/8/2013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63A23-83F8-4CAF-A4C6-5588B380917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342027" y="1596126"/>
            <a:ext cx="3021238" cy="45144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3477273" y="1596126"/>
            <a:ext cx="3021238" cy="45144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03DC4-1E11-4003-ABAA-C294AE8F7672}" type="datetimeFigureOut">
              <a:rPr lang="el-GR" smtClean="0"/>
              <a:pPr/>
              <a:t>30/8/2013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63A23-83F8-4CAF-A4C6-5588B380917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342027" y="1531204"/>
            <a:ext cx="3022426" cy="63813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0860" indent="0">
              <a:buNone/>
              <a:defRPr sz="1700" b="1"/>
            </a:lvl2pPr>
            <a:lvl3pPr marL="781721" indent="0">
              <a:buNone/>
              <a:defRPr sz="1500" b="1"/>
            </a:lvl3pPr>
            <a:lvl4pPr marL="1172581" indent="0">
              <a:buNone/>
              <a:defRPr sz="1400" b="1"/>
            </a:lvl4pPr>
            <a:lvl5pPr marL="1563441" indent="0">
              <a:buNone/>
              <a:defRPr sz="1400" b="1"/>
            </a:lvl5pPr>
            <a:lvl6pPr marL="1954301" indent="0">
              <a:buNone/>
              <a:defRPr sz="1400" b="1"/>
            </a:lvl6pPr>
            <a:lvl7pPr marL="2345162" indent="0">
              <a:buNone/>
              <a:defRPr sz="1400" b="1"/>
            </a:lvl7pPr>
            <a:lvl8pPr marL="2736022" indent="0">
              <a:buNone/>
              <a:defRPr sz="1400" b="1"/>
            </a:lvl8pPr>
            <a:lvl9pPr marL="3126882" indent="0">
              <a:buNone/>
              <a:defRPr sz="14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342027" y="2169337"/>
            <a:ext cx="3022426" cy="3941227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3474899" y="1531204"/>
            <a:ext cx="3023613" cy="63813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0860" indent="0">
              <a:buNone/>
              <a:defRPr sz="1700" b="1"/>
            </a:lvl2pPr>
            <a:lvl3pPr marL="781721" indent="0">
              <a:buNone/>
              <a:defRPr sz="1500" b="1"/>
            </a:lvl3pPr>
            <a:lvl4pPr marL="1172581" indent="0">
              <a:buNone/>
              <a:defRPr sz="1400" b="1"/>
            </a:lvl4pPr>
            <a:lvl5pPr marL="1563441" indent="0">
              <a:buNone/>
              <a:defRPr sz="1400" b="1"/>
            </a:lvl5pPr>
            <a:lvl6pPr marL="1954301" indent="0">
              <a:buNone/>
              <a:defRPr sz="1400" b="1"/>
            </a:lvl6pPr>
            <a:lvl7pPr marL="2345162" indent="0">
              <a:buNone/>
              <a:defRPr sz="1400" b="1"/>
            </a:lvl7pPr>
            <a:lvl8pPr marL="2736022" indent="0">
              <a:buNone/>
              <a:defRPr sz="1400" b="1"/>
            </a:lvl8pPr>
            <a:lvl9pPr marL="3126882" indent="0">
              <a:buNone/>
              <a:defRPr sz="14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3474899" y="2169337"/>
            <a:ext cx="3023613" cy="3941227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03DC4-1E11-4003-ABAA-C294AE8F7672}" type="datetimeFigureOut">
              <a:rPr lang="el-GR" smtClean="0"/>
              <a:pPr/>
              <a:t>30/8/2013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63A23-83F8-4CAF-A4C6-5588B380917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03DC4-1E11-4003-ABAA-C294AE8F7672}" type="datetimeFigureOut">
              <a:rPr lang="el-GR" smtClean="0"/>
              <a:pPr/>
              <a:t>30/8/2013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63A23-83F8-4CAF-A4C6-5588B380917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03DC4-1E11-4003-ABAA-C294AE8F7672}" type="datetimeFigureOut">
              <a:rPr lang="el-GR" smtClean="0"/>
              <a:pPr/>
              <a:t>30/8/2013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63A23-83F8-4CAF-A4C6-5588B380917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42027" y="272355"/>
            <a:ext cx="2250490" cy="1159091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674460" y="272355"/>
            <a:ext cx="3824051" cy="5838210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342027" y="1431446"/>
            <a:ext cx="2250490" cy="4679119"/>
          </a:xfrm>
        </p:spPr>
        <p:txBody>
          <a:bodyPr/>
          <a:lstStyle>
            <a:lvl1pPr marL="0" indent="0">
              <a:buNone/>
              <a:defRPr sz="1200"/>
            </a:lvl1pPr>
            <a:lvl2pPr marL="390860" indent="0">
              <a:buNone/>
              <a:defRPr sz="1000"/>
            </a:lvl2pPr>
            <a:lvl3pPr marL="781721" indent="0">
              <a:buNone/>
              <a:defRPr sz="900"/>
            </a:lvl3pPr>
            <a:lvl4pPr marL="1172581" indent="0">
              <a:buNone/>
              <a:defRPr sz="800"/>
            </a:lvl4pPr>
            <a:lvl5pPr marL="1563441" indent="0">
              <a:buNone/>
              <a:defRPr sz="800"/>
            </a:lvl5pPr>
            <a:lvl6pPr marL="1954301" indent="0">
              <a:buNone/>
              <a:defRPr sz="800"/>
            </a:lvl6pPr>
            <a:lvl7pPr marL="2345162" indent="0">
              <a:buNone/>
              <a:defRPr sz="800"/>
            </a:lvl7pPr>
            <a:lvl8pPr marL="2736022" indent="0">
              <a:buNone/>
              <a:defRPr sz="800"/>
            </a:lvl8pPr>
            <a:lvl9pPr marL="3126882" indent="0">
              <a:buNone/>
              <a:defRPr sz="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03DC4-1E11-4003-ABAA-C294AE8F7672}" type="datetimeFigureOut">
              <a:rPr lang="el-GR" smtClean="0"/>
              <a:pPr/>
              <a:t>30/8/2013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63A23-83F8-4CAF-A4C6-5588B380917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340793" y="4788377"/>
            <a:ext cx="4104323" cy="565295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340793" y="611215"/>
            <a:ext cx="4104323" cy="4104323"/>
          </a:xfrm>
        </p:spPr>
        <p:txBody>
          <a:bodyPr/>
          <a:lstStyle>
            <a:lvl1pPr marL="0" indent="0">
              <a:buNone/>
              <a:defRPr sz="2700"/>
            </a:lvl1pPr>
            <a:lvl2pPr marL="390860" indent="0">
              <a:buNone/>
              <a:defRPr sz="2400"/>
            </a:lvl2pPr>
            <a:lvl3pPr marL="781721" indent="0">
              <a:buNone/>
              <a:defRPr sz="2100"/>
            </a:lvl3pPr>
            <a:lvl4pPr marL="1172581" indent="0">
              <a:buNone/>
              <a:defRPr sz="1700"/>
            </a:lvl4pPr>
            <a:lvl5pPr marL="1563441" indent="0">
              <a:buNone/>
              <a:defRPr sz="1700"/>
            </a:lvl5pPr>
            <a:lvl6pPr marL="1954301" indent="0">
              <a:buNone/>
              <a:defRPr sz="1700"/>
            </a:lvl6pPr>
            <a:lvl7pPr marL="2345162" indent="0">
              <a:buNone/>
              <a:defRPr sz="1700"/>
            </a:lvl7pPr>
            <a:lvl8pPr marL="2736022" indent="0">
              <a:buNone/>
              <a:defRPr sz="1700"/>
            </a:lvl8pPr>
            <a:lvl9pPr marL="3126882" indent="0">
              <a:buNone/>
              <a:defRPr sz="17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340793" y="5353671"/>
            <a:ext cx="4104323" cy="802813"/>
          </a:xfrm>
        </p:spPr>
        <p:txBody>
          <a:bodyPr/>
          <a:lstStyle>
            <a:lvl1pPr marL="0" indent="0">
              <a:buNone/>
              <a:defRPr sz="1200"/>
            </a:lvl1pPr>
            <a:lvl2pPr marL="390860" indent="0">
              <a:buNone/>
              <a:defRPr sz="1000"/>
            </a:lvl2pPr>
            <a:lvl3pPr marL="781721" indent="0">
              <a:buNone/>
              <a:defRPr sz="900"/>
            </a:lvl3pPr>
            <a:lvl4pPr marL="1172581" indent="0">
              <a:buNone/>
              <a:defRPr sz="800"/>
            </a:lvl4pPr>
            <a:lvl5pPr marL="1563441" indent="0">
              <a:buNone/>
              <a:defRPr sz="800"/>
            </a:lvl5pPr>
            <a:lvl6pPr marL="1954301" indent="0">
              <a:buNone/>
              <a:defRPr sz="800"/>
            </a:lvl6pPr>
            <a:lvl7pPr marL="2345162" indent="0">
              <a:buNone/>
              <a:defRPr sz="800"/>
            </a:lvl7pPr>
            <a:lvl8pPr marL="2736022" indent="0">
              <a:buNone/>
              <a:defRPr sz="800"/>
            </a:lvl8pPr>
            <a:lvl9pPr marL="3126882" indent="0">
              <a:buNone/>
              <a:defRPr sz="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03DC4-1E11-4003-ABAA-C294AE8F7672}" type="datetimeFigureOut">
              <a:rPr lang="el-GR" smtClean="0"/>
              <a:pPr/>
              <a:t>30/8/2013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63A23-83F8-4CAF-A4C6-5588B380917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03DC4-1E11-4003-ABAA-C294AE8F7672}" type="datetimeFigureOut">
              <a:rPr lang="el-GR" smtClean="0"/>
              <a:pPr/>
              <a:t>30/8/2013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63A23-83F8-4CAF-A4C6-5588B380917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4959390" y="273939"/>
            <a:ext cx="1539121" cy="5836626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342027" y="273939"/>
            <a:ext cx="4503354" cy="5836626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03DC4-1E11-4003-ABAA-C294AE8F7672}" type="datetimeFigureOut">
              <a:rPr lang="el-GR" smtClean="0"/>
              <a:pPr/>
              <a:t>30/8/2013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63A23-83F8-4CAF-A4C6-5588B380917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342027" y="273939"/>
            <a:ext cx="6156484" cy="1140090"/>
          </a:xfrm>
          <a:prstGeom prst="rect">
            <a:avLst/>
          </a:prstGeom>
        </p:spPr>
        <p:txBody>
          <a:bodyPr vert="horz" lIns="78172" tIns="39086" rIns="78172" bIns="39086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342027" y="1596126"/>
            <a:ext cx="6156484" cy="4514439"/>
          </a:xfrm>
          <a:prstGeom prst="rect">
            <a:avLst/>
          </a:prstGeom>
        </p:spPr>
        <p:txBody>
          <a:bodyPr vert="horz" lIns="78172" tIns="39086" rIns="78172" bIns="39086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342027" y="6340166"/>
            <a:ext cx="1596126" cy="364195"/>
          </a:xfrm>
          <a:prstGeom prst="rect">
            <a:avLst/>
          </a:prstGeom>
        </p:spPr>
        <p:txBody>
          <a:bodyPr vert="horz" lIns="78172" tIns="39086" rIns="78172" bIns="39086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03DC4-1E11-4003-ABAA-C294AE8F7672}" type="datetimeFigureOut">
              <a:rPr lang="el-GR" smtClean="0"/>
              <a:pPr/>
              <a:t>30/8/2013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2337184" y="6340166"/>
            <a:ext cx="2166170" cy="364195"/>
          </a:xfrm>
          <a:prstGeom prst="rect">
            <a:avLst/>
          </a:prstGeom>
        </p:spPr>
        <p:txBody>
          <a:bodyPr vert="horz" lIns="78172" tIns="39086" rIns="78172" bIns="39086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4902385" y="6340166"/>
            <a:ext cx="1596126" cy="364195"/>
          </a:xfrm>
          <a:prstGeom prst="rect">
            <a:avLst/>
          </a:prstGeom>
        </p:spPr>
        <p:txBody>
          <a:bodyPr vert="horz" lIns="78172" tIns="39086" rIns="78172" bIns="39086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63A23-83F8-4CAF-A4C6-5588B3809174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81721" rtl="0" eaLnBrk="1" latinLnBrk="0" hangingPunct="1"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3145" indent="-293145" algn="l" defTabSz="78172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5148" indent="-244288" algn="l" defTabSz="781721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7151" indent="-195430" algn="l" defTabSz="78172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011" indent="-195430" algn="l" defTabSz="781721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8871" indent="-195430" algn="l" defTabSz="781721" rtl="0" eaLnBrk="1" latinLnBrk="0" hangingPunct="1">
        <a:spcBef>
          <a:spcPct val="20000"/>
        </a:spcBef>
        <a:buFont typeface="Arial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9732" indent="-195430" algn="l" defTabSz="781721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40592" indent="-195430" algn="l" defTabSz="781721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1452" indent="-195430" algn="l" defTabSz="781721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22312" indent="-195430" algn="l" defTabSz="781721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78172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90860" algn="l" defTabSz="78172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81721" algn="l" defTabSz="78172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72581" algn="l" defTabSz="78172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63441" algn="l" defTabSz="78172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54301" algn="l" defTabSz="78172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45162" algn="l" defTabSz="78172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36022" algn="l" defTabSz="78172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26882" algn="l" defTabSz="78172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D:\Βιβλιοθήκες\Τα έγγραφά μου\arq space\arqlab\photos\parousiasi sto sath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7"/>
            <a:ext cx="6838950" cy="6838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Βιβλιοθήκες\Τα έγγραφά μου\arq space\arqlab\photos\parousiasi sto sath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38950" cy="683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Βιβλιοθήκες\Τα έγγραφά μου\arq space\arqlab\photos\parousiasi sto sath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0"/>
            <a:ext cx="6838950" cy="683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Βιβλιοθήκες\Τα έγγραφά μου\arq space\arqlab\photos\parousiasi sto sath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38950" cy="683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Βιβλιοθήκες\Τα έγγραφά μου\arq space\arqlab\photos\parousiasi sto sath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" y="1588"/>
            <a:ext cx="6838951" cy="683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Βιβλιοθήκες\Τα έγγραφά μου\arq space\arqlab\photos\parousiasi sto sath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0"/>
            <a:ext cx="6838950" cy="683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Βιβλιοθήκες\Τα έγγραφά μου\arq space\arqlab\photos\parousiasi sto sath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38950" cy="683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Βιβλιοθήκες\Τα έγγραφά μου\arq space\arqlab\photos\parousiasi sto sath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1588"/>
            <a:ext cx="6838950" cy="683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Βιβλιοθήκες\Τα έγγραφά μου\arq space\arqlab\photos\parousiasi sto sath\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1588"/>
            <a:ext cx="6838950" cy="683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Βιβλιοθήκες\Τα έγγραφά μου\arq space\arqlab\photos\parousiasi sto sath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1588"/>
            <a:ext cx="6838950" cy="683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Βιβλιοθήκες\Τα έγγραφά μου\arq space\arqlab\photos\parousiasi sto sath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" y="0"/>
            <a:ext cx="6838951" cy="683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Βιβλιοθήκες\Τα έγγραφά μου\arq space\arqlab\photos\parousiasi sto sath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6838951" cy="683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Βιβλιοθήκες\Τα έγγραφά μου\arq space\arqlab\photos\parousiasi sto sath\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38951" cy="6838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D:\Βιβλιοθήκες\Τα έγγραφά μου\arq space\arqlab\photos\parousiasi sto sath\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6838951" cy="683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Βιβλιοθήκες\Τα έγγραφά μου\arq space\arqlab\photos\parousiasi sto sath\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" y="0"/>
            <a:ext cx="6838951" cy="6838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Βιβλιοθήκες\Τα έγγραφά μου\arq space\arqlab\photos\parousiasi sto sath\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38951" cy="6838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Βιβλιοθήκες\Τα έγγραφά μου\arq space\arqlab\photos\parousiasi sto sath\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" y="0"/>
            <a:ext cx="6838951" cy="683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Βιβλιοθήκες\Τα έγγραφά μου\arq space\arqlab\photos\parousiasi sto sath\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6838950" cy="683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Βιβλιοθήκες\Τα έγγραφά μου\arq space\arqlab\photos\parousiasi sto sath\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0"/>
            <a:ext cx="6838950" cy="6838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Βιβλιοθήκες\Τα έγγραφά μου\arq space\arqlab\photos\parousiasi sto sath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6838951" cy="683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Βιβλιοθήκες\Τα έγγραφά μου\arq space\arqlab\laboratorio\PLATFORMA project\PLATFORMA3\afisa\flyer_platforma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828203"/>
            <a:ext cx="6840538" cy="91188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0</Words>
  <Application>Microsoft Office PowerPoint</Application>
  <PresentationFormat>Προσαρμογή</PresentationFormat>
  <Paragraphs>0</Paragraphs>
  <Slides>21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21</vt:i4>
      </vt:variant>
    </vt:vector>
  </HeadingPairs>
  <TitlesOfParts>
    <vt:vector size="22" baseType="lpstr">
      <vt:lpstr>Θέμα του Office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kvoure</cp:lastModifiedBy>
  <cp:revision>15</cp:revision>
  <dcterms:created xsi:type="dcterms:W3CDTF">2013-02-21T14:10:09Z</dcterms:created>
  <dcterms:modified xsi:type="dcterms:W3CDTF">2013-08-30T13:20:15Z</dcterms:modified>
</cp:coreProperties>
</file>